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62" r:id="rId4"/>
    <p:sldId id="264" r:id="rId5"/>
  </p:sldIdLst>
  <p:sldSz cx="12192000" cy="6858000"/>
  <p:notesSz cx="6858000" cy="9144000"/>
  <p:embeddedFontLst>
    <p:embeddedFont>
      <p:font typeface="Bleeker Rus (Fixed)" panose="02000506020000020003" pitchFamily="2" charset="0"/>
      <p:regular r:id="rId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AD7"/>
    <a:srgbClr val="2C2D46"/>
    <a:srgbClr val="455C86"/>
    <a:srgbClr val="292B46"/>
    <a:srgbClr val="8893CD"/>
    <a:srgbClr val="FCDCBD"/>
    <a:srgbClr val="FEF5EC"/>
    <a:srgbClr val="314261"/>
    <a:srgbClr val="1B24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2D53CC-C31E-4246-BE87-08AA89B7DB44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84CCE-A89D-4A55-8B5D-2B53A81941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550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На данном слайде представлена работа веб-приложения «</a:t>
            </a:r>
            <a:r>
              <a:rPr lang="en-US" dirty="0" err="1"/>
              <a:t>LiteraryHaven</a:t>
            </a:r>
            <a:r>
              <a:rPr lang="ru-RU" dirty="0"/>
              <a:t>». Если есть дополнительные вопросы, то готова на них ответить. Свяжитесь со мной любым удобным способом. Ссылка на резюме прикреплена на </a:t>
            </a:r>
            <a:r>
              <a:rPr lang="en-US" dirty="0" err="1"/>
              <a:t>github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84CCE-A89D-4A55-8B5D-2B53A81941B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9755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15EC87-35D4-81FC-6FD3-765D2125D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9424F28-178D-ABA9-03E7-F67C0F734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5F7251-99BE-4C1E-4EA0-45D98DAC1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C79F00-8C4E-8F03-2F93-88A94F2BB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0892D3-DCD2-44B8-94C8-58E805021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0641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505B8-7366-FEEC-194A-C70A186AC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2E72015-2A23-BA14-5756-D6F03FC9D6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47CF2D-3B4D-B322-F2B5-B31AB88B3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269B7B-05CF-EB8F-0F58-E914EDD94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45CD68-97C3-FA32-E62E-E127CF89C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871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C381306-BF5A-527A-1765-16BAA83D6D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2886DAC-9F95-A492-1444-16618C4F12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7B9BF1-B1A5-37DD-3564-5D3F01B5B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6F9AA4-E67C-3845-F935-544CB89B0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742006-BAFD-E21C-FA25-C5B4B623B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2382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2966EC-16E3-DB22-7142-86A4D984E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868614-7685-F070-1E9A-FAFC9B9B4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94296A-2A0A-2AFB-F14D-6D6B929E5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F7CA02-DE02-FAC5-7C17-31A571AE7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FC6CC5-38EA-36B4-57DA-60F080F39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8756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3C0C7-4763-512C-7937-99C6A8422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2107F2-07C1-1EC4-274A-A98163FFB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6A38D0-B67F-689B-F111-F979208F5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3FBF89-5198-5B29-519E-608FB45D6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FC605C-293A-F549-1F75-07731BE8E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9356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504A6C-186C-4EF7-177E-368F00F2D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42477F-E3C3-7F92-2724-8C4AC904D6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8706AFB-2137-C12F-91D8-D46E2604F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86399A7-123E-73AB-2FED-789C88763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EBA2313-041A-4221-236E-78C1678EB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AE86F53-8203-5320-6F9F-61DAD4406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5051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331A09-584D-67B2-03D1-E7B245493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824184-CB04-338B-017C-BF6032502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F8DC49D-1542-0F74-31CB-E8E6209C4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828AA4-AAE9-6FE0-E34E-6FB55C3E64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9527D46-0A0C-5418-3162-C58F06B9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2E29AB2-1C48-9EFE-10CB-D8C175828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CDCD654-7753-FBA9-7F20-D5026A9F2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5D66D09-8DC0-9266-AFB8-0A6658512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577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C4C0A4-F38C-749E-2DA7-CFAFB8D1D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344190A-40B7-B0C4-0934-6207A9111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AB8FAC-B0AE-13F1-EB5C-78E5C4D33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8C7A738-CE79-EF81-2DEF-839BD97B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128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28BA46A-1B5E-CC88-A104-9D66C8A2C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48DED63-7299-E1CA-0DC8-B3A4267CB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8F8FFBE-CF83-31E7-9E4C-127C5793D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846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DE28A5-C9BD-53BD-AF51-D3E578AC5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AF40C8-E455-8C03-5A51-BDC563514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E85E312-C8DF-60B1-AA6F-D7FB9AFE94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B01D7D-E48F-A04E-1859-084E887FA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A304E7-5903-7A19-FF7C-18525D903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19736F-162C-61D1-09E4-F7926AE04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6866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A26F88-E785-FA24-0CD7-6A55936EB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AAC8AF2-1FFF-BC18-C0B7-1014244718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861E7B2-59B7-E85B-2364-F0DA5C5C9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A4CF1BC-7CEE-3793-6943-2DB20B2F3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A151CA8-C2F7-ADE0-D481-2DBE76E2C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9CDD97-6257-EE93-F132-3FB068642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3826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4424D-D34D-8916-984D-DD3E6F432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6DFD77-FE99-C17F-E384-E064F19D6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6842FA-3D2A-8172-7981-D628FC547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C0A20-FE49-4177-94D4-681C33AD55E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81A703-6590-3B71-5498-2E23D476A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D95DA5-27EC-A249-B6F2-7A73157E53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A12DE-E2F2-48DF-A8B5-4F9E52E4AE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041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A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493B49A-82E0-1FC6-9CDA-6653637060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06780" y="1079634"/>
            <a:ext cx="12116698" cy="166431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C8B538-FBAE-C400-83EB-7EE5EB266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81877"/>
            <a:ext cx="9144000" cy="2941943"/>
          </a:xfrm>
        </p:spPr>
        <p:txBody>
          <a:bodyPr>
            <a:noAutofit/>
          </a:bodyPr>
          <a:lstStyle/>
          <a:p>
            <a:r>
              <a:rPr lang="ru-RU" sz="4000" dirty="0">
                <a:solidFill>
                  <a:srgbClr val="455C86"/>
                </a:solidFill>
                <a:latin typeface="Bleeker Rus (Fixed)" panose="02000506020000020003" pitchFamily="2" charset="0"/>
              </a:rPr>
              <a:t>Выпускная квалификационная работа по теме:</a:t>
            </a:r>
            <a:br>
              <a:rPr lang="en-US" sz="4000" dirty="0">
                <a:solidFill>
                  <a:srgbClr val="455C86"/>
                </a:solidFill>
                <a:latin typeface="Bleeker Rus (Fixed)" panose="02000506020000020003" pitchFamily="2" charset="0"/>
              </a:rPr>
            </a:br>
            <a:br>
              <a:rPr lang="ru-RU" sz="4000" dirty="0">
                <a:solidFill>
                  <a:srgbClr val="455C86"/>
                </a:solidFill>
                <a:latin typeface="Bleeker Rus (Fixed)" panose="02000506020000020003" pitchFamily="2" charset="0"/>
              </a:rPr>
            </a:br>
            <a:r>
              <a:rPr lang="ru-RU" sz="4000" b="1" dirty="0">
                <a:solidFill>
                  <a:srgbClr val="455C86"/>
                </a:solidFill>
                <a:latin typeface="Bleeker Rus (Fixed)" panose="02000506020000020003" pitchFamily="2" charset="0"/>
              </a:rPr>
              <a:t>«Разработка веб-приложения для сообщества читателей»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C26A81-2F4A-2B99-67EA-66C38994F2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2971" y="4438276"/>
            <a:ext cx="5265576" cy="1655762"/>
          </a:xfrm>
        </p:spPr>
        <p:txBody>
          <a:bodyPr/>
          <a:lstStyle/>
          <a:p>
            <a:pPr algn="r"/>
            <a:r>
              <a:rPr lang="ru-RU" sz="2400" dirty="0">
                <a:solidFill>
                  <a:srgbClr val="455C86"/>
                </a:solidFill>
                <a:latin typeface="Bleeker Rus (Fixed)" panose="02000506020000020003" pitchFamily="2" charset="0"/>
              </a:rPr>
              <a:t>Руководитель дипломного проекта: Королева Полина Дмитриевна</a:t>
            </a:r>
          </a:p>
          <a:p>
            <a:pPr algn="r"/>
            <a:r>
              <a:rPr lang="ru-RU" sz="2400" dirty="0">
                <a:solidFill>
                  <a:srgbClr val="314261"/>
                </a:solidFill>
                <a:latin typeface="Bleeker Rus (Fixed)" panose="02000506020000020003" pitchFamily="2" charset="0"/>
              </a:rPr>
              <a:t>Выполнила студентка группы ИС1-41 Садкова Анна Владимировна</a:t>
            </a:r>
          </a:p>
          <a:p>
            <a:endParaRPr lang="ru-RU" dirty="0"/>
          </a:p>
        </p:txBody>
      </p:sp>
      <p:pic>
        <p:nvPicPr>
          <p:cNvPr id="4" name="Picture 2" descr="Picture background">
            <a:extLst>
              <a:ext uri="{FF2B5EF4-FFF2-40B4-BE49-F238E27FC236}">
                <a16:creationId xmlns:a16="http://schemas.microsoft.com/office/drawing/2014/main" id="{2C290B1D-54E5-8640-445C-84A0E8C5B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8004" y="3075018"/>
            <a:ext cx="4382277" cy="4382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9925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A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8D1EAFC-07E2-B316-E055-51B77DD17AF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44102" y="772160"/>
            <a:ext cx="6836623" cy="95726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9B34815-093C-E1C8-5BAF-A48757844C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75088" y="3157078"/>
            <a:ext cx="10018528" cy="1096152"/>
          </a:xfrm>
          <a:prstGeom prst="rect">
            <a:avLst/>
          </a:prstGeom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1245DEFA-2420-979A-0767-3367F77EA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1694" y="633270"/>
            <a:ext cx="5157787" cy="823912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rgbClr val="455C86"/>
                </a:solidFill>
                <a:latin typeface="Bleeker Rus (Fixed)" panose="02000506020000020003" pitchFamily="2" charset="0"/>
              </a:rPr>
              <a:t>Цель дипломного проекта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B314290-D50A-6295-5D21-C87E857F5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695" y="1716580"/>
            <a:ext cx="10908611" cy="10961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rgbClr val="455C86"/>
                </a:solidFill>
                <a:latin typeface="Bleeker Rus (Fixed)" panose="02000506020000020003" pitchFamily="2" charset="0"/>
              </a:rPr>
              <a:t>Создание платформы для обмена мнениями, предусматривающей персонализацию контента и формирование личной библиотеки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976389C-F87A-082C-5B52-263873F817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694" y="3072129"/>
            <a:ext cx="10339650" cy="823913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rgbClr val="455C86"/>
                </a:solidFill>
                <a:latin typeface="Bleeker Rus (Fixed)" panose="02000506020000020003" pitchFamily="2" charset="0"/>
              </a:rPr>
              <a:t>Задачи для достижения поставленной цели: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7F845D3-C626-5B6C-7464-41DF8666D7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695" y="4155440"/>
            <a:ext cx="10908611" cy="2397759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rgbClr val="455C86"/>
                </a:solidFill>
                <a:latin typeface="Bleeker Rus (Fixed)" panose="02000506020000020003" pitchFamily="2" charset="0"/>
              </a:rPr>
              <a:t>Изучение потребностей и предпочтений пользователей.</a:t>
            </a:r>
          </a:p>
          <a:p>
            <a:r>
              <a:rPr lang="ru-RU" sz="2400" dirty="0">
                <a:solidFill>
                  <a:srgbClr val="455C86"/>
                </a:solidFill>
                <a:latin typeface="Bleeker Rus (Fixed)" panose="02000506020000020003" pitchFamily="2" charset="0"/>
              </a:rPr>
              <a:t>Анализ аналогов и прототипов Web-приложений.</a:t>
            </a:r>
          </a:p>
          <a:p>
            <a:r>
              <a:rPr lang="ru-RU" sz="2400" dirty="0">
                <a:solidFill>
                  <a:srgbClr val="455C86"/>
                </a:solidFill>
                <a:latin typeface="Bleeker Rus (Fixed)" panose="02000506020000020003" pitchFamily="2" charset="0"/>
              </a:rPr>
              <a:t>Разработка базы данных, интерфейса и функционала приложения.</a:t>
            </a:r>
          </a:p>
          <a:p>
            <a:r>
              <a:rPr lang="ru-RU" sz="2400" dirty="0">
                <a:solidFill>
                  <a:srgbClr val="455C86"/>
                </a:solidFill>
                <a:latin typeface="Bleeker Rus (Fixed)" panose="02000506020000020003" pitchFamily="2" charset="0"/>
              </a:rPr>
              <a:t>тестирование приложения.</a:t>
            </a:r>
          </a:p>
          <a:p>
            <a:endParaRPr lang="ru-RU" sz="2400" dirty="0">
              <a:solidFill>
                <a:srgbClr val="455C86"/>
              </a:solidFill>
              <a:latin typeface="Bleeker Rus (Fixed)" panose="02000506020000020003" pitchFamily="2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10C4833-906C-3E11-6131-8FDE5F40CEB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013026">
            <a:off x="10227809" y="-51595"/>
            <a:ext cx="1636237" cy="260477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F135C3E-C8C5-019E-B0A8-4C4E896304D7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33348" y="4512628"/>
            <a:ext cx="2312636" cy="231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51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A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A85B0EE-E849-A991-08C7-EB9E153DAA2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77933" y="549344"/>
            <a:ext cx="6006179" cy="109615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1B7D61-78CA-2601-F184-C0546584B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455C86"/>
                </a:solidFill>
                <a:latin typeface="Bleeker Rus (Fixed)" panose="02000506020000020003" pitchFamily="2" charset="0"/>
              </a:rPr>
              <a:t>База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A67BCC-C732-CB94-B36B-5EA9054B6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4FED32-21F1-65C2-FD9B-5812AC809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016" y="1645496"/>
            <a:ext cx="9255968" cy="50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686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A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B21498-A9BF-2CD4-5A02-56F3542051E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77933" y="398869"/>
            <a:ext cx="6006179" cy="109615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029230-CD9F-2C85-76A9-B8BA87B8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4650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455C86"/>
                </a:solidFill>
                <a:latin typeface="Bleeker Rus (Fixed)" panose="02000506020000020003" pitchFamily="2" charset="0"/>
              </a:rPr>
              <a:t>Функционал</a:t>
            </a:r>
          </a:p>
        </p:txBody>
      </p:sp>
      <p:pic>
        <p:nvPicPr>
          <p:cNvPr id="7" name="Веб-приложение для сообщества читателей (сжато) (1)">
            <a:hlinkClick r:id="" action="ppaction://media"/>
            <a:extLst>
              <a:ext uri="{FF2B5EF4-FFF2-40B4-BE49-F238E27FC236}">
                <a16:creationId xmlns:a16="http://schemas.microsoft.com/office/drawing/2014/main" id="{DC787A31-5FB3-D190-ED1E-4C3BCD88555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75065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6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113</Words>
  <Application>Microsoft Office PowerPoint</Application>
  <PresentationFormat>Широкоэкранный</PresentationFormat>
  <Paragraphs>14</Paragraphs>
  <Slides>4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Calibri</vt:lpstr>
      <vt:lpstr>Arial</vt:lpstr>
      <vt:lpstr>Calibri Light</vt:lpstr>
      <vt:lpstr>Bleeker Rus (Fixed)</vt:lpstr>
      <vt:lpstr>Тема Office</vt:lpstr>
      <vt:lpstr>Выпускная квалификационная работа по теме:  «Разработка веб-приложения для сообщества читателей»</vt:lpstr>
      <vt:lpstr>Презентация PowerPoint</vt:lpstr>
      <vt:lpstr>База данных</vt:lpstr>
      <vt:lpstr>Функционал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Анна Садкова</dc:creator>
  <cp:lastModifiedBy>Анна Садкова</cp:lastModifiedBy>
  <cp:revision>28</cp:revision>
  <dcterms:created xsi:type="dcterms:W3CDTF">2025-06-01T16:07:08Z</dcterms:created>
  <dcterms:modified xsi:type="dcterms:W3CDTF">2025-09-08T11:18:40Z</dcterms:modified>
</cp:coreProperties>
</file>

<file path=docProps/thumbnail.jpeg>
</file>